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  <Override PartName="/ppt/presProps.xml" ContentType="application/vnd.openxmlformats-officedocument.presentationml.presProps+xml"/>
  <Override PartName="/ppt/media/image1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7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8" name="PlaceHolder 5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357156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6639120" y="132660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50400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4" name="PlaceHolder 6"/>
          <p:cNvSpPr>
            <a:spLocks noGrp="1"/>
          </p:cNvSpPr>
          <p:nvPr>
            <p:ph/>
          </p:nvPr>
        </p:nvSpPr>
        <p:spPr>
          <a:xfrm>
            <a:off x="357156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35" name="PlaceHolder 7"/>
          <p:cNvSpPr>
            <a:spLocks noGrp="1"/>
          </p:cNvSpPr>
          <p:nvPr>
            <p:ph/>
          </p:nvPr>
        </p:nvSpPr>
        <p:spPr>
          <a:xfrm>
            <a:off x="6639120" y="3044520"/>
            <a:ext cx="292104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subTitle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subTitle"/>
          </p:nvPr>
        </p:nvSpPr>
        <p:spPr>
          <a:xfrm>
            <a:off x="504000" y="226080"/>
            <a:ext cx="9072000" cy="43884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2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/>
          </p:nvPr>
        </p:nvSpPr>
        <p:spPr>
          <a:xfrm>
            <a:off x="5152680" y="304452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>
              <a:buNone/>
            </a:pPr>
            <a:endParaRPr b="0" lang="en-AU" sz="4400" spc="-1" strike="noStrike"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/>
          </p:nvPr>
        </p:nvSpPr>
        <p:spPr>
          <a:xfrm>
            <a:off x="50400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/>
          </p:nvPr>
        </p:nvSpPr>
        <p:spPr>
          <a:xfrm>
            <a:off x="5152680" y="1326600"/>
            <a:ext cx="442692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/>
          </p:nvPr>
        </p:nvSpPr>
        <p:spPr>
          <a:xfrm>
            <a:off x="504000" y="3044520"/>
            <a:ext cx="9072000" cy="156852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endParaRPr b="0" lang="en-AU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0" y="-360"/>
            <a:ext cx="10076400" cy="566640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</TotalTime>
  <Application>LibreOffice/7.3.4.2$Windows_X86_64 LibreOffice_project/728fec16bd5f605073805c3c9e7c4212a0120dc5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2022-02-21T09:55:19Z</dcterms:created>
  <dc:creator/>
  <dc:description/>
  <dc:language>en-AU</dc:language>
  <cp:lastModifiedBy/>
  <dcterms:modified xsi:type="dcterms:W3CDTF">2024-09-15T22:16:09Z</dcterms:modified>
  <cp:revision>20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